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notesMasterIdLst>
    <p:notesMasterId r:id="rId9"/>
  </p:notes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177E5C-EBCC-468C-97B3-48A589DC33D4}" type="datetimeFigureOut">
              <a:rPr lang="fr-FR" smtClean="0"/>
              <a:t>11/12/2015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371B5E-5B9C-4558-8858-2CA8AE32801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038881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371B5E-5B9C-4558-8858-2CA8AE328010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77378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546100" y="-4763"/>
            <a:ext cx="5014912" cy="6862763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28401" y="1380068"/>
            <a:ext cx="8574622" cy="2616199"/>
          </a:xfrm>
        </p:spPr>
        <p:txBody>
          <a:bodyPr anchor="b">
            <a:normAutofit/>
          </a:bodyPr>
          <a:lstStyle>
            <a:lvl1pPr algn="r">
              <a:defRPr sz="6000">
                <a:effectLst/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5377" y="3996267"/>
            <a:ext cx="6987645" cy="1388534"/>
          </a:xfrm>
        </p:spPr>
        <p:txBody>
          <a:bodyPr anchor="t">
            <a:normAutofit/>
          </a:bodyPr>
          <a:lstStyle>
            <a:lvl1pPr marL="0" indent="0" algn="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Modifier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7F6B8-84E7-4064-A5B4-8A3CF7817003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32412" y="5883275"/>
            <a:ext cx="4324044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285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 panoramiqu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4732865"/>
            <a:ext cx="10018711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3860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1" y="5299603"/>
            <a:ext cx="10018711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933D7-4ABC-4508-A630-A537DDDE1D5D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5949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685800"/>
            <a:ext cx="10018711" cy="3048000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343400"/>
            <a:ext cx="10018713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FC1957-FD8D-4CE0-9D81-91665636C2E2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5140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ion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36811" y="3428999"/>
            <a:ext cx="8532815" cy="3810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8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1" cy="14478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C68CCF-F8CE-47BE-90AF-192835949B5F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19181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3308581"/>
            <a:ext cx="10018709" cy="1468800"/>
          </a:xfrm>
        </p:spPr>
        <p:txBody>
          <a:bodyPr anchor="b">
            <a:normAutofit/>
          </a:bodyPr>
          <a:lstStyle>
            <a:lvl1pPr algn="r">
              <a:defRPr sz="32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7381"/>
            <a:ext cx="10018710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0F979-81C6-411F-AF6E-31D18E6DFD83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26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e nom cit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598612" y="86302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893425" y="2819399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8212" y="685800"/>
            <a:ext cx="8990012" cy="2743199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3" y="3886200"/>
            <a:ext cx="10018710" cy="8890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2" y="4775200"/>
            <a:ext cx="10018710" cy="10160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0FF4A-D3FB-414C-B9CF-2F1F5F393240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68495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rai ou faux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3" y="685800"/>
            <a:ext cx="10018712" cy="2727325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84312" y="3505200"/>
            <a:ext cx="10018713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fr-FR" smtClean="0"/>
              <a:t>Modifier les styles du texte du masque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1" y="4343400"/>
            <a:ext cx="10018713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4DFC7-F755-4480-A06A-D08EC590D9CC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92370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656E13-F4BD-4867-8D3C-CBD1D4675CCB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6542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32655" y="685800"/>
            <a:ext cx="1770369" cy="5105400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84312" y="685800"/>
            <a:ext cx="8019742" cy="5105400"/>
          </a:xfrm>
        </p:spPr>
        <p:txBody>
          <a:bodyPr vert="eaVert" anchor="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D353D1-4FBE-4203-969E-D3DE8B4C6B5C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1046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6B6CA3-AF73-4B92-B610-5777F3964BF1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951856" y="586713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4289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2279" y="2666999"/>
            <a:ext cx="8930747" cy="2110382"/>
          </a:xfrm>
        </p:spPr>
        <p:txBody>
          <a:bodyPr anchor="b"/>
          <a:lstStyle>
            <a:lvl1pPr algn="r">
              <a:defRPr sz="4000" b="0" cap="none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2278" y="4777381"/>
            <a:ext cx="893074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7082C0-EC2E-484A-A091-2E709196B2E8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3726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84312" y="2666999"/>
            <a:ext cx="4895055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7967" y="2667000"/>
            <a:ext cx="4895056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1E53F-58EC-447F-8CF6-1AC415FE420A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63987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72179" y="2658533"/>
            <a:ext cx="4607188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84311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80487" y="2667000"/>
            <a:ext cx="462253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7967" y="3335337"/>
            <a:ext cx="4895056" cy="2455862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4C4A6D-7B13-498C-B390-5F0F99F66BCD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9711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CC29BA-35E1-4351-A8BD-4448D7A89761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6796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1E6E69-E713-4206-8FEC-96844D88AA8A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4696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4312" y="1600200"/>
            <a:ext cx="3549121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62033" y="685799"/>
            <a:ext cx="6240990" cy="5105401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4312" y="2971800"/>
            <a:ext cx="3549121" cy="18288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654A3B-A952-4E73-AE76-1D93CD0F8BCD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569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724" y="1752599"/>
            <a:ext cx="5426158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94682" y="914400"/>
            <a:ext cx="3280974" cy="45720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 smtClean="0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82724" y="3124199"/>
            <a:ext cx="5426158" cy="18288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7AEC06-1C63-4D5E-B525-1B5832291DA6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29535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812" y="0"/>
            <a:ext cx="2436813" cy="68580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311" y="685800"/>
            <a:ext cx="10018713" cy="175259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310" y="2666999"/>
            <a:ext cx="10018713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732656" y="5883275"/>
            <a:ext cx="1143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A4FF13B-B6E0-42B8-AD2D-E4C460E4D98B}" type="datetime1">
              <a:rPr lang="en-US" smtClean="0"/>
              <a:t>12/11/2015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72279" y="5883275"/>
            <a:ext cx="708417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51856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4936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  <p:sldLayoutId id="2147483685" r:id="rId17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0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aspberrypi.org/wp-content/uploads/2011/10/Raspi-PGB001.png" TargetMode="External"/><Relationship Id="rId2" Type="http://schemas.openxmlformats.org/officeDocument/2006/relationships/hyperlink" Target="http://www.robotistan.com/Data/EditorFiles/&#220;r&#252;nler%20A&#231;&#305;klama%20/Case%5b1%5d.png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941534" y="436418"/>
            <a:ext cx="9779696" cy="1660359"/>
          </a:xfrm>
        </p:spPr>
        <p:txBody>
          <a:bodyPr>
            <a:normAutofit/>
          </a:bodyPr>
          <a:lstStyle/>
          <a:p>
            <a:pPr algn="ctr"/>
            <a:r>
              <a:rPr lang="fr-FR" sz="48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ThermoPi</a:t>
            </a:r>
            <a:r>
              <a:rPr lang="fr-FR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/>
            </a:r>
            <a:br>
              <a:rPr lang="fr-FR" sz="48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 </a:t>
            </a:r>
            <a:r>
              <a:rPr lang="fr-FR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Connected</a:t>
            </a: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sz="36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Weather</a:t>
            </a:r>
            <a:r>
              <a:rPr lang="fr-FR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Station</a:t>
            </a:r>
            <a:endParaRPr lang="fr-FR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780745" y="6263915"/>
            <a:ext cx="2389318" cy="327385"/>
          </a:xfrm>
        </p:spPr>
        <p:txBody>
          <a:bodyPr>
            <a:noAutofit/>
          </a:bodyPr>
          <a:lstStyle/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UCL – P3.CAP.13 – SINF11BA</a:t>
            </a:r>
            <a:endParaRPr lang="fr-FR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11170063" y="6226175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1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1261" y="2096778"/>
            <a:ext cx="5105316" cy="2678807"/>
          </a:xfrm>
          <a:prstGeom prst="rect">
            <a:avLst/>
          </a:prstGeom>
        </p:spPr>
      </p:pic>
      <p:sp>
        <p:nvSpPr>
          <p:cNvPr id="6" name="ZoneTexte 5"/>
          <p:cNvSpPr txBox="1"/>
          <p:nvPr/>
        </p:nvSpPr>
        <p:spPr>
          <a:xfrm>
            <a:off x="363254" y="5637193"/>
            <a:ext cx="204174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Melvin Campos </a:t>
            </a: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Casares</a:t>
            </a:r>
          </a:p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Gauthier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Fossion</a:t>
            </a:r>
            <a:endParaRPr lang="fr-FR" sz="1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Crispin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Mutani</a:t>
            </a:r>
            <a:endParaRPr lang="fr-FR" sz="1400" b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Pablo </a:t>
            </a:r>
            <a:r>
              <a:rPr lang="fr-FR" sz="1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Wauthelet</a:t>
            </a:r>
            <a:endParaRPr lang="fr-BE" sz="1400" dirty="0"/>
          </a:p>
        </p:txBody>
      </p:sp>
    </p:spTree>
    <p:extLst>
      <p:ext uri="{BB962C8B-B14F-4D97-AF65-F5344CB8AC3E}">
        <p14:creationId xmlns:p14="http://schemas.microsoft.com/office/powerpoint/2010/main" val="117694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7665" y="-72736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SMART ThermoPi Trailer - PPT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38450" y="1679575"/>
            <a:ext cx="7308850" cy="4111625"/>
          </a:xfrm>
          <a:prstGeom prst="rect">
            <a:avLst/>
          </a:prstGeom>
          <a:solidFill>
            <a:srgbClr val="000000"/>
          </a:solidFill>
          <a:ln w="177800" cap="flat">
            <a:solidFill>
              <a:srgbClr val="0D0D0D"/>
            </a:solidFill>
            <a:miter lim="800000"/>
          </a:ln>
          <a:effectLst>
            <a:outerShdw blurRad="190500" dist="215900" dir="3000000" algn="tr" rotWithShape="0">
              <a:srgbClr val="000000">
                <a:alpha val="20000"/>
              </a:srgbClr>
            </a:outerShdw>
          </a:effectLst>
          <a:scene3d>
            <a:camera prst="perspectiveContrastingLeftFacing" fov="3300000">
              <a:rot lat="0" lon="1200000" rev="0"/>
            </a:camera>
            <a:lightRig rig="balanced" dir="t">
              <a:rot lat="0" lon="0" rev="4200000"/>
            </a:lightRig>
          </a:scene3d>
          <a:sp3d extrusionH="635000" prstMaterial="metal">
            <a:bevelT w="190500" h="12700" prst="slope"/>
            <a:extrusionClr>
              <a:srgbClr val="010000"/>
            </a:extrusionClr>
            <a:contourClr>
              <a:srgbClr val="000000"/>
            </a:contourClr>
          </a:sp3d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2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  <p:sp>
        <p:nvSpPr>
          <p:cNvPr id="7" name="Sous-titre 2"/>
          <p:cNvSpPr txBox="1">
            <a:spLocks/>
          </p:cNvSpPr>
          <p:nvPr/>
        </p:nvSpPr>
        <p:spPr>
          <a:xfrm>
            <a:off x="9085811" y="6263915"/>
            <a:ext cx="2084252" cy="3273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20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8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6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Char char="•"/>
              <a:defRPr sz="14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Musique :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Coldplay</a:t>
            </a:r>
            <a:r>
              <a:rPr lang="fr-FR" sz="14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</a:t>
            </a:r>
            <a:r>
              <a:rPr lang="fr-FR" sz="1400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Bird</a:t>
            </a:r>
            <a:endParaRPr lang="fr-FR" sz="1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23416642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0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59170" y="0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Table des matières</a:t>
            </a:r>
            <a:b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634753" y="1513608"/>
            <a:ext cx="10018713" cy="3124201"/>
          </a:xfrm>
        </p:spPr>
        <p:txBody>
          <a:bodyPr/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Contexte d’utilisation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 et performances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 possibles d’utilisation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Présentation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102299" y="6257347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3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853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453424" y="0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Contexte d’utilisation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552280" y="2098964"/>
            <a:ext cx="9821000" cy="3172690"/>
          </a:xfrm>
        </p:spPr>
        <p:txBody>
          <a:bodyPr>
            <a:normAutofit/>
          </a:bodyPr>
          <a:lstStyle/>
          <a:p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éveloppement station météo autonome et intelligent sur </a:t>
            </a:r>
            <a:r>
              <a:rPr lang="fr-F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Raspberry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Pi</a:t>
            </a:r>
          </a:p>
          <a:p>
            <a:r>
              <a:rPr lang="fr-F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ThermoPi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croit en l'idée d' un thermomètre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« </a:t>
            </a:r>
            <a:r>
              <a:rPr lang="fr-FR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SmartConnected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»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Utilisations variées, adaptations possibles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196553" y="6106122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4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613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7665" y="-72736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Fonctionnalités et performances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484310" y="1679863"/>
            <a:ext cx="10018713" cy="4111337"/>
          </a:xfrm>
        </p:spPr>
        <p:txBody>
          <a:bodyPr>
            <a:normAutofit/>
          </a:bodyPr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Prélèvement température </a:t>
            </a:r>
            <a:r>
              <a:rPr lang="fr-F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</a:t>
            </a:r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humidité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Accès via PC / Mobile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Sauvegarde mesures (= traçabilité)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Génération de graphes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Prédiction température précise à court terme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Moyenne température et humidité 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Plafonds minimum / maximum définis par l’utilisateur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Alarme lorsque plafonds atteints / dépassés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5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249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307665" y="-72736"/>
            <a:ext cx="10018713" cy="1752599"/>
          </a:xfrm>
        </p:spPr>
        <p:txBody>
          <a:bodyPr/>
          <a:lstStyle/>
          <a:p>
            <a:r>
              <a:rPr lang="fr-FR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Cas possibles d’utilisation de </a:t>
            </a:r>
            <a:r>
              <a:rPr lang="fr-FR" b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ThermoPi</a:t>
            </a:r>
            <a:endParaRPr lang="fr-F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484310" y="1679863"/>
            <a:ext cx="10018713" cy="4111337"/>
          </a:xfrm>
        </p:spPr>
        <p:txBody>
          <a:bodyPr>
            <a:normAutofit/>
          </a:bodyPr>
          <a:lstStyle/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Fleuriste : préservation des fleurs (conditions idéales)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Salle de serveurs (surveillance à distance)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Travail d’isolation de bâtiments</a:t>
            </a:r>
          </a:p>
          <a:p>
            <a:r>
              <a:rPr lang="fr-FR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Et bien d’autres encore !</a:t>
            </a:r>
            <a:endParaRPr lang="fr-F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fld id="{D57F1E4F-1CFF-5643-939E-217C01CDF565}" type="slidenum">
              <a:rPr lang="en-US" sz="36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/>
              <a:t>6</a:t>
            </a:fld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772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BE" dirty="0" smtClean="0"/>
              <a:t>Sources</a:t>
            </a:r>
            <a:endParaRPr lang="fr-BE" dirty="0"/>
          </a:p>
        </p:txBody>
      </p:sp>
      <p:sp>
        <p:nvSpPr>
          <p:cNvPr id="6" name="Sous-titre 5"/>
          <p:cNvSpPr>
            <a:spLocks noGrp="1"/>
          </p:cNvSpPr>
          <p:nvPr>
            <p:ph type="subTitle" idx="1"/>
          </p:nvPr>
        </p:nvSpPr>
        <p:spPr>
          <a:xfrm>
            <a:off x="1986743" y="3996267"/>
            <a:ext cx="9516280" cy="1388534"/>
          </a:xfrm>
        </p:spPr>
        <p:txBody>
          <a:bodyPr>
            <a:normAutofit/>
          </a:bodyPr>
          <a:lstStyle/>
          <a:p>
            <a:r>
              <a:rPr lang="fr-BE" sz="1800" dirty="0">
                <a:hlinkClick r:id="rId2"/>
              </a:rPr>
              <a:t>http://www.robotistan.com/Data/</a:t>
            </a:r>
            <a:r>
              <a:rPr lang="fr-BE" sz="1800" dirty="0" err="1">
                <a:hlinkClick r:id="rId2"/>
              </a:rPr>
              <a:t>EditorFiles</a:t>
            </a:r>
            <a:r>
              <a:rPr lang="fr-BE" sz="1800" dirty="0">
                <a:hlinkClick r:id="rId2"/>
              </a:rPr>
              <a:t>/Ürünler%20Açıklama%20/Case[1].</a:t>
            </a:r>
            <a:r>
              <a:rPr lang="fr-BE" sz="1800" dirty="0" smtClean="0">
                <a:hlinkClick r:id="rId2"/>
              </a:rPr>
              <a:t>png</a:t>
            </a:r>
            <a:endParaRPr lang="fr-BE" sz="1800" dirty="0" smtClean="0"/>
          </a:p>
          <a:p>
            <a:r>
              <a:rPr lang="fr-BE" sz="1800" dirty="0">
                <a:hlinkClick r:id="rId3"/>
              </a:rPr>
              <a:t>https://</a:t>
            </a:r>
            <a:r>
              <a:rPr lang="fr-BE" sz="1800" dirty="0" smtClean="0">
                <a:hlinkClick r:id="rId3"/>
              </a:rPr>
              <a:t>www.raspberrypi.org/wp-content/uploads/2011/10/Raspi-PGB001.png</a:t>
            </a:r>
            <a:endParaRPr lang="fr-BE" sz="1800" dirty="0" smtClean="0"/>
          </a:p>
        </p:txBody>
      </p:sp>
      <p:sp>
        <p:nvSpPr>
          <p:cNvPr id="7" name="Espace réservé du numéro de diapositive 3"/>
          <p:cNvSpPr>
            <a:spLocks noGrp="1"/>
          </p:cNvSpPr>
          <p:nvPr>
            <p:ph type="sldNum" sz="quarter" idx="12"/>
          </p:nvPr>
        </p:nvSpPr>
        <p:spPr>
          <a:xfrm>
            <a:off x="11227439" y="6220421"/>
            <a:ext cx="551167" cy="365125"/>
          </a:xfrm>
        </p:spPr>
        <p:txBody>
          <a:bodyPr/>
          <a:lstStyle/>
          <a:p>
            <a:r>
              <a:rPr lang="en-US" sz="36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endParaRPr lang="en-US" sz="36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6000" y="87630"/>
            <a:ext cx="1503763" cy="1338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3136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e">
  <a:themeElements>
    <a:clrScheme name="Parallaxe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BC1C1C"/>
      </a:accent1>
      <a:accent2>
        <a:srgbClr val="F67534"/>
      </a:accent2>
      <a:accent3>
        <a:srgbClr val="EAAC35"/>
      </a:accent3>
      <a:accent4>
        <a:srgbClr val="9BAF68"/>
      </a:accent4>
      <a:accent5>
        <a:srgbClr val="68B9A6"/>
      </a:accent5>
      <a:accent6>
        <a:srgbClr val="50B1D4"/>
      </a:accent6>
      <a:hlink>
        <a:srgbClr val="E46416"/>
      </a:hlink>
      <a:folHlink>
        <a:srgbClr val="EE9340"/>
      </a:folHlink>
    </a:clrScheme>
    <a:fontScheme name="Parallaxe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93B4CCAC-FD5A-4D59-B1AC-EAF45910B5A9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TM03457496[[fn=Parallaxe]]</Template>
  <TotalTime>161</TotalTime>
  <Words>144</Words>
  <Application>Microsoft Office PowerPoint</Application>
  <PresentationFormat>Grand écran</PresentationFormat>
  <Paragraphs>42</Paragraphs>
  <Slides>7</Slides>
  <Notes>1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1" baseType="lpstr">
      <vt:lpstr>Arial</vt:lpstr>
      <vt:lpstr>Calibri</vt:lpstr>
      <vt:lpstr>Corbel</vt:lpstr>
      <vt:lpstr>Parallaxe</vt:lpstr>
      <vt:lpstr>ThermoPi SMART Connected Weather Station</vt:lpstr>
      <vt:lpstr>Présentation</vt:lpstr>
      <vt:lpstr>Table des matières  </vt:lpstr>
      <vt:lpstr>Contexte d’utilisation</vt:lpstr>
      <vt:lpstr>Fonctionnalités et performances</vt:lpstr>
      <vt:lpstr>Cas possibles d’utilisation de ThermoPi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ThermoPi  La station météo autonome</dc:title>
  <dc:creator>Kassiam Mutani;Melvin Campos Casares</dc:creator>
  <cp:lastModifiedBy>Melvin Campos Casares</cp:lastModifiedBy>
  <cp:revision>31</cp:revision>
  <dcterms:created xsi:type="dcterms:W3CDTF">2015-12-10T15:53:16Z</dcterms:created>
  <dcterms:modified xsi:type="dcterms:W3CDTF">2015-12-11T10:16:46Z</dcterms:modified>
</cp:coreProperties>
</file>

<file path=docProps/thumbnail.jpeg>
</file>